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64" d="100"/>
          <a:sy n="64" d="100"/>
        </p:scale>
        <p:origin x="74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225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051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98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064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032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928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53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24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767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93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168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36A79-C07E-443D-8F0C-1B31FEC64050}" type="datetimeFigureOut">
              <a:rPr lang="he-IL" smtClean="0"/>
              <a:t>ב'/כסלו/תש"פ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76D7-A337-430D-8F50-C9D9D920F2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697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011805" y="-30797"/>
            <a:ext cx="6751955" cy="4875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he-IL" sz="2400" kern="1200" dirty="0">
                <a:ln w="12700" cap="flat" cmpd="sng" algn="ctr">
                  <a:solidFill>
                    <a:srgbClr val="5B9BD5"/>
                  </a:solidFill>
                  <a:prstDash val="solid"/>
                  <a:round/>
                </a:ln>
                <a:solidFill>
                  <a:srgbClr val="00B0F0"/>
                </a:solidFill>
                <a:effectLst>
                  <a:outerShdw dist="38100" dir="2640000" algn="bl">
                    <a:schemeClr val="accent1"/>
                  </a:outerShdw>
                </a:effectLst>
                <a:latin typeface="Gan CLM" panose="02000803000000000000" pitchFamily="2" charset="-79"/>
                <a:ea typeface="Times New Roman" panose="02020603050405020304" pitchFamily="18" charset="0"/>
                <a:cs typeface="Gan CLM" panose="02000803000000000000" pitchFamily="2" charset="-79"/>
              </a:rPr>
              <a:t>"היובל" משגרים רקטות לחלל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תיבת טקסט 2"/>
          <p:cNvSpPr txBox="1">
            <a:spLocks noChangeArrowheads="1"/>
          </p:cNvSpPr>
          <p:nvPr/>
        </p:nvSpPr>
        <p:spPr bwMode="auto">
          <a:xfrm flipH="1">
            <a:off x="4003275" y="3337444"/>
            <a:ext cx="5035862" cy="3197579"/>
          </a:xfrm>
          <a:prstGeom prst="roundRect">
            <a:avLst/>
          </a:prstGeom>
          <a:solidFill>
            <a:srgbClr val="FFFFFF"/>
          </a:solidFill>
          <a:ln w="317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100" kern="1200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an CLM" panose="02000803000000000000" pitchFamily="2" charset="-79"/>
                <a:ea typeface="Times New Roman" panose="02020603050405020304" pitchFamily="18" charset="0"/>
                <a:cs typeface="Gan CLM" panose="02000803000000000000" pitchFamily="2" charset="-79"/>
              </a:rPr>
              <a:t>הנכם מוזמנים ללמוד ולהנות איתנו במגוון פעילויות על שיגור רקטות וחוק השלישי של ניוטון.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he-IL" sz="1000" kern="1200" dirty="0">
              <a:ln>
                <a:noFill/>
              </a:ln>
              <a:solidFill>
                <a:srgbClr val="5B9BD5"/>
              </a:solidFill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  <a:latin typeface="Gan CLM" panose="02000803000000000000" pitchFamily="2" charset="-79"/>
              <a:ea typeface="Times New Roman" panose="02020603050405020304" pitchFamily="18" charset="0"/>
              <a:cs typeface="Gan CLM" panose="02000803000000000000" pitchFamily="2" charset="-79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000" kern="1200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an CLM" panose="02000803000000000000" pitchFamily="2" charset="-79"/>
                <a:ea typeface="Times New Roman" panose="02020603050405020304" pitchFamily="18" charset="0"/>
                <a:cs typeface="Gan CLM" panose="02000803000000000000" pitchFamily="2" charset="-79"/>
              </a:rPr>
              <a:t>הפעילויות יתקיימו בין התאריכים 29.11-6.12.2019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תיבת טקסט 2"/>
          <p:cNvSpPr txBox="1">
            <a:spLocks noChangeArrowheads="1"/>
          </p:cNvSpPr>
          <p:nvPr/>
        </p:nvSpPr>
        <p:spPr bwMode="auto">
          <a:xfrm flipH="1">
            <a:off x="6486127" y="3961555"/>
            <a:ext cx="1541145" cy="200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900" kern="1200" dirty="0">
                <a:ln>
                  <a:noFill/>
                </a:ln>
                <a:solidFill>
                  <a:srgbClr val="ED7D3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an CLM" panose="02000803000000000000" pitchFamily="2" charset="-79"/>
                <a:ea typeface="Times New Roman" panose="02020603050405020304" pitchFamily="18" charset="0"/>
                <a:cs typeface="Gan CLM" panose="02000803000000000000" pitchFamily="2" charset="-79"/>
              </a:rPr>
              <a:t>משגר טילים מכוסות נייר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תיבת טקסט 2"/>
          <p:cNvSpPr txBox="1">
            <a:spLocks noChangeArrowheads="1"/>
          </p:cNvSpPr>
          <p:nvPr/>
        </p:nvSpPr>
        <p:spPr bwMode="auto">
          <a:xfrm flipH="1">
            <a:off x="4050312" y="5406716"/>
            <a:ext cx="998220" cy="238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900" kern="1200" dirty="0">
                <a:ln>
                  <a:noFill/>
                </a:ln>
                <a:solidFill>
                  <a:srgbClr val="ED7D3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an CLM" panose="02000803000000000000" pitchFamily="2" charset="-79"/>
                <a:ea typeface="Times New Roman" panose="02020603050405020304" pitchFamily="18" charset="0"/>
                <a:cs typeface="Gan CLM" panose="02000803000000000000" pitchFamily="2" charset="-79"/>
              </a:rPr>
              <a:t>מכונית ניוטון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תיבת טקסט 2"/>
          <p:cNvSpPr txBox="1">
            <a:spLocks noChangeArrowheads="1"/>
          </p:cNvSpPr>
          <p:nvPr/>
        </p:nvSpPr>
        <p:spPr bwMode="auto">
          <a:xfrm flipH="1">
            <a:off x="4555432" y="3833152"/>
            <a:ext cx="1291009" cy="3017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900" dirty="0">
                <a:solidFill>
                  <a:srgbClr val="ED7D3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an CLM" panose="02000803000000000000" pitchFamily="2" charset="-79"/>
                <a:ea typeface="Calibri" panose="020F0502020204030204" pitchFamily="34" charset="0"/>
                <a:cs typeface="Gan CLM" panose="02000803000000000000" pitchFamily="2" charset="-79"/>
              </a:rPr>
              <a:t>מכונית משגר מבלון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תיבת טקסט 2"/>
          <p:cNvSpPr txBox="1">
            <a:spLocks noChangeArrowheads="1"/>
          </p:cNvSpPr>
          <p:nvPr/>
        </p:nvSpPr>
        <p:spPr bwMode="auto">
          <a:xfrm flipH="1">
            <a:off x="4092061" y="4875662"/>
            <a:ext cx="914722" cy="238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900" kern="1200" dirty="0">
                <a:ln>
                  <a:noFill/>
                </a:ln>
                <a:solidFill>
                  <a:srgbClr val="ED7D3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Gan CLM" panose="02000803000000000000" pitchFamily="2" charset="-79"/>
              </a:rPr>
              <a:t>מטוס מנייר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תיבת טקסט 2"/>
          <p:cNvSpPr txBox="1">
            <a:spLocks noChangeArrowheads="1"/>
          </p:cNvSpPr>
          <p:nvPr/>
        </p:nvSpPr>
        <p:spPr bwMode="auto">
          <a:xfrm flipH="1">
            <a:off x="4050312" y="4277328"/>
            <a:ext cx="1488570" cy="2238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900" kern="1200" dirty="0">
                <a:ln>
                  <a:noFill/>
                </a:ln>
                <a:solidFill>
                  <a:srgbClr val="ED7D3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Gan CLM" panose="02000803000000000000" pitchFamily="2" charset="-79"/>
              </a:rPr>
              <a:t>מטוס סילון מנייר ובלון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טבלה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94744"/>
              </p:ext>
            </p:extLst>
          </p:nvPr>
        </p:nvGraphicFramePr>
        <p:xfrm>
          <a:off x="5102943" y="4561930"/>
          <a:ext cx="3651887" cy="177798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69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41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מיקום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באחריות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יום ושעה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1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גן </a:t>
                      </a:r>
                      <a:r>
                        <a:rPr lang="he-IL" sz="800" dirty="0" err="1">
                          <a:effectLst/>
                        </a:rPr>
                        <a:t>קנגרו</a:t>
                      </a:r>
                      <a:r>
                        <a:rPr lang="he-IL" sz="800" dirty="0">
                          <a:effectLst/>
                        </a:rPr>
                        <a:t> (גן טרום חובה) רח' תלתן 6 מודיעין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רומי בונפיל ותמר שניידר-סבן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ו' שעה 10:00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1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גן זית (גן חובה) גינות איילון 34 מודיעין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אריאל דישון ושי ברנע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ב'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41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כיתות א'-ו'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נבחרת החידון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ג'-ו'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9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כיתות ה3, ה4 (תקשורת)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רומי </a:t>
                      </a:r>
                      <a:r>
                        <a:rPr lang="he-IL" sz="800" dirty="0" err="1">
                          <a:effectLst/>
                        </a:rPr>
                        <a:t>בונפיל</a:t>
                      </a:r>
                      <a:r>
                        <a:rPr lang="he-IL" sz="800" dirty="0">
                          <a:effectLst/>
                        </a:rPr>
                        <a:t>, תמר שניידר-סבן, רוני בן שחר, איילה בן הרוש, שירה בירקה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ה' ו-ג'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9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קהילת הורי ביה"ס במעבדת מדעים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נבחרת החידון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ו' בשעה 8:15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39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כיתה ז' (תקשורת)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רומי </a:t>
                      </a:r>
                      <a:r>
                        <a:rPr lang="he-IL" sz="800" dirty="0" err="1">
                          <a:effectLst/>
                        </a:rPr>
                        <a:t>בונפיל</a:t>
                      </a:r>
                      <a:r>
                        <a:rPr lang="he-IL" sz="800" dirty="0">
                          <a:effectLst/>
                        </a:rPr>
                        <a:t> , תמר שניידר-סבן, רוני בן שחר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ה'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41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גן אלון (גן טרום חובה) רח' שיר השירים 18 מודיעין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שי ברנע, אריאל דישון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ו'  שעה 10:00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8" name="תמונה 27" descr="תמונה שמכילה מזון, ישיבה, שולחן, קטן&#10;&#10;התיאור נוצר באופן אוטומטי">
            <a:extLst>
              <a:ext uri="{FF2B5EF4-FFF2-40B4-BE49-F238E27FC236}">
                <a16:creationId xmlns:a16="http://schemas.microsoft.com/office/drawing/2014/main" id="{B4F3DE2F-B374-4756-9BD2-BA5B9FEBAB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" t="6779" b="18693"/>
          <a:stretch/>
        </p:blipFill>
        <p:spPr>
          <a:xfrm>
            <a:off x="889000" y="624033"/>
            <a:ext cx="3212042" cy="1839768"/>
          </a:xfrm>
          <a:prstGeom prst="roundRect">
            <a:avLst>
              <a:gd name="adj" fmla="val 16667"/>
            </a:avLst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" name="תמונה 29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DCE65026-4595-4651-9FFD-D39053AF2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368" y="3854163"/>
            <a:ext cx="2534286" cy="1419200"/>
          </a:xfrm>
          <a:prstGeom prst="roundRect">
            <a:avLst>
              <a:gd name="adj" fmla="val 16667"/>
            </a:avLst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2" name="תמונה 31" descr="תמונה שמכילה אדם, מקורה, אחזקה, איש&#10;&#10;התיאור נוצר באופן אוטומטי">
            <a:extLst>
              <a:ext uri="{FF2B5EF4-FFF2-40B4-BE49-F238E27FC236}">
                <a16:creationId xmlns:a16="http://schemas.microsoft.com/office/drawing/2014/main" id="{B9C300EE-979D-4679-9CC5-0FABB67D43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57" y="1314575"/>
            <a:ext cx="2714625" cy="1609725"/>
          </a:xfrm>
          <a:prstGeom prst="roundRect">
            <a:avLst>
              <a:gd name="adj" fmla="val 16667"/>
            </a:avLst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6" name="תמונה 35">
            <a:extLst>
              <a:ext uri="{FF2B5EF4-FFF2-40B4-BE49-F238E27FC236}">
                <a16:creationId xmlns:a16="http://schemas.microsoft.com/office/drawing/2014/main" id="{63A0BF84-B11F-4775-9BD9-B39490E4DA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87" y="3584542"/>
            <a:ext cx="2591353" cy="2591353"/>
          </a:xfrm>
          <a:prstGeom prst="roundRect">
            <a:avLst>
              <a:gd name="adj" fmla="val 16667"/>
            </a:avLst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8" name="תמונה 37" descr="תמונה שמכילה אדם, קטן, פלסטיק, ישיבה&#10;&#10;התיאור נוצר באופן אוטומטי">
            <a:extLst>
              <a:ext uri="{FF2B5EF4-FFF2-40B4-BE49-F238E27FC236}">
                <a16:creationId xmlns:a16="http://schemas.microsoft.com/office/drawing/2014/main" id="{804EBD92-D5EC-4871-B672-DC082908E7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269" y="520804"/>
            <a:ext cx="3342982" cy="2228655"/>
          </a:xfrm>
          <a:prstGeom prst="roundRect">
            <a:avLst>
              <a:gd name="adj" fmla="val 16667"/>
            </a:avLst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9" name="תיבת טקסט 38">
            <a:extLst>
              <a:ext uri="{FF2B5EF4-FFF2-40B4-BE49-F238E27FC236}">
                <a16:creationId xmlns:a16="http://schemas.microsoft.com/office/drawing/2014/main" id="{7DEE9988-7A71-4455-BD33-C6199B4399BF}"/>
              </a:ext>
            </a:extLst>
          </p:cNvPr>
          <p:cNvSpPr txBox="1"/>
          <p:nvPr/>
        </p:nvSpPr>
        <p:spPr>
          <a:xfrm>
            <a:off x="9291942" y="3914900"/>
            <a:ext cx="118533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>
                <a:solidFill>
                  <a:schemeClr val="bg2"/>
                </a:solidFill>
              </a:rPr>
              <a:t>מטוס מנייר</a:t>
            </a:r>
          </a:p>
        </p:txBody>
      </p:sp>
      <p:sp>
        <p:nvSpPr>
          <p:cNvPr id="40" name="תיבת טקסט 39">
            <a:extLst>
              <a:ext uri="{FF2B5EF4-FFF2-40B4-BE49-F238E27FC236}">
                <a16:creationId xmlns:a16="http://schemas.microsoft.com/office/drawing/2014/main" id="{A04E51EE-A132-4071-B54B-EAD52AB4A227}"/>
              </a:ext>
            </a:extLst>
          </p:cNvPr>
          <p:cNvSpPr txBox="1"/>
          <p:nvPr/>
        </p:nvSpPr>
        <p:spPr>
          <a:xfrm>
            <a:off x="9630609" y="2309912"/>
            <a:ext cx="118533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>
                <a:solidFill>
                  <a:schemeClr val="bg2"/>
                </a:solidFill>
              </a:rPr>
              <a:t>מכונית משגר</a:t>
            </a:r>
          </a:p>
        </p:txBody>
      </p:sp>
      <p:sp>
        <p:nvSpPr>
          <p:cNvPr id="41" name="תיבת טקסט 40">
            <a:extLst>
              <a:ext uri="{FF2B5EF4-FFF2-40B4-BE49-F238E27FC236}">
                <a16:creationId xmlns:a16="http://schemas.microsoft.com/office/drawing/2014/main" id="{FA5259C8-FECF-4D60-8680-BD488EE945E5}"/>
              </a:ext>
            </a:extLst>
          </p:cNvPr>
          <p:cNvSpPr txBox="1"/>
          <p:nvPr/>
        </p:nvSpPr>
        <p:spPr>
          <a:xfrm>
            <a:off x="1193801" y="5794499"/>
            <a:ext cx="197425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>
                <a:solidFill>
                  <a:schemeClr val="accent5">
                    <a:lumMod val="50000"/>
                  </a:schemeClr>
                </a:solidFill>
              </a:rPr>
              <a:t>משגר טילים מכוסות נייר</a:t>
            </a:r>
          </a:p>
        </p:txBody>
      </p:sp>
      <p:sp>
        <p:nvSpPr>
          <p:cNvPr id="42" name="תיבת טקסט 41">
            <a:extLst>
              <a:ext uri="{FF2B5EF4-FFF2-40B4-BE49-F238E27FC236}">
                <a16:creationId xmlns:a16="http://schemas.microsoft.com/office/drawing/2014/main" id="{2E8A2169-7282-4E76-A912-1139E682DAC9}"/>
              </a:ext>
            </a:extLst>
          </p:cNvPr>
          <p:cNvSpPr txBox="1"/>
          <p:nvPr/>
        </p:nvSpPr>
        <p:spPr>
          <a:xfrm>
            <a:off x="5725294" y="2438958"/>
            <a:ext cx="18375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>
                <a:solidFill>
                  <a:schemeClr val="bg1"/>
                </a:solidFill>
              </a:rPr>
              <a:t>מטוס סילון מנייר ובלון</a:t>
            </a:r>
          </a:p>
        </p:txBody>
      </p:sp>
      <p:pic>
        <p:nvPicPr>
          <p:cNvPr id="43" name="תמונה 42">
            <a:extLst>
              <a:ext uri="{FF2B5EF4-FFF2-40B4-BE49-F238E27FC236}">
                <a16:creationId xmlns:a16="http://schemas.microsoft.com/office/drawing/2014/main" id="{68E34F8D-FB12-43BD-AE6C-2B14B1D4D7F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19" y="599807"/>
            <a:ext cx="7747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700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181</Words>
  <Application>Microsoft Office PowerPoint</Application>
  <PresentationFormat>מסך רחב</PresentationFormat>
  <Paragraphs>37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Gan CLM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 User</cp:lastModifiedBy>
  <cp:revision>12</cp:revision>
  <dcterms:created xsi:type="dcterms:W3CDTF">2018-11-27T12:36:08Z</dcterms:created>
  <dcterms:modified xsi:type="dcterms:W3CDTF">2019-11-30T20:24:01Z</dcterms:modified>
</cp:coreProperties>
</file>