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78" r:id="rId2"/>
    <p:sldId id="280" r:id="rId3"/>
    <p:sldId id="292" r:id="rId4"/>
    <p:sldId id="279" r:id="rId5"/>
    <p:sldId id="287" r:id="rId6"/>
    <p:sldId id="289" r:id="rId7"/>
    <p:sldId id="284" r:id="rId8"/>
    <p:sldId id="295" r:id="rId9"/>
    <p:sldId id="288" r:id="rId10"/>
    <p:sldId id="296" r:id="rId11"/>
    <p:sldId id="294" r:id="rId12"/>
    <p:sldId id="290" r:id="rId13"/>
    <p:sldId id="291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B1090D-FF59-4B74-8B1C-23C406F7D4B8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4100A-8CDC-4DD5-9910-31162215B6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6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8206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524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1277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7518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2128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5331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3787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 rot="16200000">
            <a:off x="4457700" y="-4229100"/>
            <a:ext cx="228600" cy="868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4457700" y="2400300"/>
            <a:ext cx="228600" cy="868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F8B9F14-16AB-4BA1-97EB-BB6A1B128040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C111EF-947D-4165-8F69-ED61DF3C7A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57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C6AC707-9DC1-4701-8BDD-51D85CAA6FA7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A03CF5-60BC-4C8D-8893-AF6BF59AE1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01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34375ED-604E-41AD-8847-2FEF2DB48A02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7115B7-5389-4830-81B7-FC3BEBE705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08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 rot="16200000">
            <a:off x="4457700" y="-4229100"/>
            <a:ext cx="228600" cy="86868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4457700" y="2400300"/>
            <a:ext cx="228600" cy="86868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89DEA94-5293-4C7E-A920-0CEE0E6575A4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6999AE-8ACF-411F-908F-EC12B982E85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31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EF163D7-1D9F-47F8-8024-05D542F9A955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9C2FB9-4CEE-4098-871B-51588C4DAC3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11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CD58C49-99D8-42C2-9005-B58D685D390F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2DF4EA-57D5-45B6-A32E-44CC41F5B2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09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0422488-591E-46B5-BA07-EE1E0BA96597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5D4ECB-DC14-4AAB-B7EC-33CD2C542B4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02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44149AB-FD53-4964-A28E-8C941DD8661C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3F5A9B-8133-4618-BAB9-7C02BE588A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86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86E7C93-64B2-4B4F-AE73-C32C8A05919C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008CF3-E9C6-4FA2-ACD1-F142B1C1A36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65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AC182D2-07F5-4F63-A6A4-E39BBF1C15F7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97C606-E1BC-4CB1-A699-813FF44F782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56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B257D29-BB9C-403A-B508-E4F7AA145C6A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5C21C5-6022-4E17-8A8D-9183D9C7870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76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A004F-D9E6-4005-A281-4FAA03120952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F167B5-0072-43CB-B94B-5DBE29FED2F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barcelona.co.il/?categoryId=55843&amp;itemId=113211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4845" y="1232217"/>
            <a:ext cx="5274310" cy="43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622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rgbClr val="00FFCC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"במנהרת הזמן"- עם עוזי חיטמן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393982" y="1653523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המורה המנחה: לימור דניאל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2171613"/>
            <a:ext cx="5077012" cy="5047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he-IL" sz="28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ניחשף לשירי הילדות היפים והמרגשים של הכותב, המלחין והיוצר הבולט בזמר העברי -                       עוזי חיטמן ז"ל</a:t>
            </a:r>
          </a:p>
          <a:p>
            <a:pPr algn="ctr" rtl="0"/>
            <a:r>
              <a:rPr lang="he-IL" sz="28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נשיר וניצור עבודות אישיות וקבוצתיות בעקבות שיריו...</a:t>
            </a:r>
          </a:p>
          <a:p>
            <a:endParaRPr lang="he-IL" sz="2800" dirty="0">
              <a:solidFill>
                <a:srgbClr val="0070C0"/>
              </a:solidFill>
              <a:latin typeface="BN Bilbo" pitchFamily="2" charset="-79"/>
              <a:cs typeface="BN Bilbo" pitchFamily="2" charset="-79"/>
            </a:endParaRP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1030" name="Picture 6" descr="חיפוש תווים | תווי נגינה למוסיקה קלאסית ישראלית | מכון מוסיקה ישראלי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478">
            <a:off x="261060" y="4793662"/>
            <a:ext cx="4376003" cy="12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kids-songs.co.il/wp-content/themes/6101/images/head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618"/>
            <a:ext cx="755441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אולפן זמר עם עוזי חיטמן - ספיישל עם עוזי חיטמן ושיריו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5176" r="6500"/>
          <a:stretch/>
        </p:blipFill>
        <p:spPr bwMode="auto">
          <a:xfrm>
            <a:off x="6372200" y="4509128"/>
            <a:ext cx="2492165" cy="20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BA3C2D0-81BB-42A1-324D-D5D9878D1B03}"/>
              </a:ext>
            </a:extLst>
          </p:cNvPr>
          <p:cNvSpPr txBox="1"/>
          <p:nvPr/>
        </p:nvSpPr>
        <p:spPr>
          <a:xfrm rot="20334592">
            <a:off x="6622411" y="2071160"/>
            <a:ext cx="13280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חידונים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58E7BB9-F983-A9C9-723D-0FDB95DA7933}"/>
              </a:ext>
            </a:extLst>
          </p:cNvPr>
          <p:cNvSpPr txBox="1"/>
          <p:nvPr/>
        </p:nvSpPr>
        <p:spPr>
          <a:xfrm rot="20334592">
            <a:off x="6532155" y="3231090"/>
            <a:ext cx="11426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פעילויות בעקבות השירים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BAB019E-E01E-1340-BAD0-9F35DF3EC340}"/>
              </a:ext>
            </a:extLst>
          </p:cNvPr>
          <p:cNvSpPr txBox="1"/>
          <p:nvPr/>
        </p:nvSpPr>
        <p:spPr>
          <a:xfrm rot="20334592">
            <a:off x="579252" y="2762625"/>
            <a:ext cx="11426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חוויה ישראלית</a:t>
            </a:r>
          </a:p>
          <a:p>
            <a:pPr algn="ctr"/>
            <a:r>
              <a:rPr lang="he-IL" sz="20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מרגשת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EF6055-0CC0-4063-A744-252EEEE72384}"/>
              </a:ext>
            </a:extLst>
          </p:cNvPr>
          <p:cNvSpPr/>
          <p:nvPr/>
        </p:nvSpPr>
        <p:spPr>
          <a:xfrm>
            <a:off x="8382000" y="578396"/>
            <a:ext cx="424360" cy="774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06CAFB1-6345-4796-AECF-D9BF3DF7ACF0}"/>
              </a:ext>
            </a:extLst>
          </p:cNvPr>
          <p:cNvSpPr/>
          <p:nvPr/>
        </p:nvSpPr>
        <p:spPr>
          <a:xfrm>
            <a:off x="2884384" y="6164744"/>
            <a:ext cx="3528391" cy="347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מקום הקורס - נפגש בכיתה ד'1</a:t>
            </a:r>
          </a:p>
        </p:txBody>
      </p:sp>
    </p:spTree>
    <p:extLst>
      <p:ext uri="{BB962C8B-B14F-4D97-AF65-F5344CB8AC3E}">
        <p14:creationId xmlns:p14="http://schemas.microsoft.com/office/powerpoint/2010/main" val="3503549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03A5C3-FF8E-48D8-84A5-3085BF51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F03362-CCFB-4F3D-A3E1-65BB9605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26A614C-E382-477F-BC3D-95ADF763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40"/>
            <a:ext cx="9161519" cy="68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384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he-IL" sz="1200" dirty="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FD16BB91-3625-47D8-83A1-1A0730DCB535}"/>
              </a:ext>
            </a:extLst>
          </p:cNvPr>
          <p:cNvSpPr/>
          <p:nvPr/>
        </p:nvSpPr>
        <p:spPr>
          <a:xfrm>
            <a:off x="453262" y="127008"/>
            <a:ext cx="8458199" cy="659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</a:rPr>
              <a:t>טופס בחירה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הורים יקרים אנא סייעו לילדכם בבחירת הקורסים  – מלאו טופס זה גזרו אותו והחזירו אותו למחנכת הכיתה.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שם התלמיד/ה: _________________________        כיתה : ______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כתוב/י שלוש אפשרויות שונות לקורסי בחירה בהם היית רוצה להשתתף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</a:rPr>
              <a:t>נמק/י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 את בחירתך: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ראשונה: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שנייה: _________________________________________________________________________________________________________________________________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שלישית: __________________________________________________________________________________________________________________________________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חתימת התלמיד: __________                   חתימת ההורים: 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613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64896" cy="4167336"/>
          </a:xfrm>
        </p:spPr>
        <p:txBody>
          <a:bodyPr/>
          <a:lstStyle/>
          <a:p>
            <a:r>
              <a:rPr lang="he-IL" sz="5400" b="1" dirty="0"/>
              <a:t>לתשומת ה-                           את טופס הבחירה </a:t>
            </a:r>
            <a:br>
              <a:rPr lang="he-IL" sz="5400" b="1" dirty="0"/>
            </a:br>
            <a:r>
              <a:rPr lang="he-IL" sz="5400" b="1" dirty="0"/>
              <a:t>יש להחזיר </a:t>
            </a:r>
            <a:br>
              <a:rPr lang="he-IL" sz="5400" b="1" dirty="0"/>
            </a:br>
            <a:r>
              <a:rPr lang="he-IL" sz="5400" b="1" dirty="0"/>
              <a:t>עד יום ראשון הקרוב</a:t>
            </a:r>
            <a:br>
              <a:rPr lang="he-IL" sz="5400" b="1" dirty="0"/>
            </a:br>
            <a:r>
              <a:rPr lang="he-IL" sz="5400" b="1" dirty="0"/>
              <a:t>ולא יאוחר מיום שני </a:t>
            </a:r>
            <a:r>
              <a:rPr lang="he-IL" sz="5400" b="1" dirty="0">
                <a:sym typeface="Wingdings" panose="05000000000000000000" pitchFamily="2" charset="2"/>
              </a:rPr>
              <a:t></a:t>
            </a:r>
            <a:r>
              <a:rPr lang="he-IL" sz="5400" b="1" dirty="0"/>
              <a:t> </a:t>
            </a:r>
            <a:br>
              <a:rPr lang="he-IL" sz="5400" b="1" dirty="0"/>
            </a:br>
            <a:r>
              <a:rPr lang="he-IL" sz="5400" b="1" dirty="0"/>
              <a:t>  </a:t>
            </a:r>
          </a:p>
        </p:txBody>
      </p:sp>
      <p:sp>
        <p:nvSpPr>
          <p:cNvPr id="5" name="לב 4"/>
          <p:cNvSpPr/>
          <p:nvPr/>
        </p:nvSpPr>
        <p:spPr>
          <a:xfrm>
            <a:off x="1907704" y="780736"/>
            <a:ext cx="1008112" cy="832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33211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9" y="330200"/>
            <a:ext cx="1020632" cy="9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573" y="585788"/>
            <a:ext cx="8251883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בי"ס  "היובל" מציג: 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קורסי הבחירה 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לכיתות ג-ד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לשנה"ל תשפ"ד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יוצאים לדרך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2" y="4056278"/>
            <a:ext cx="8534400" cy="19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7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550" y="356125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he-IL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מתי 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79854" y="1859840"/>
            <a:ext cx="75669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ב"שישי אקדמי" </a:t>
            </a:r>
          </a:p>
          <a:p>
            <a:pPr algn="ctr"/>
            <a:r>
              <a:rPr lang="he-IL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בשעה הרביעית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788504" y="3170567"/>
            <a:ext cx="7711008" cy="2112139"/>
            <a:chOff x="808374" y="4010349"/>
            <a:chExt cx="7711008" cy="2112139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668627">
              <a:off x="808374" y="4010349"/>
              <a:ext cx="1965281" cy="2088111"/>
            </a:xfrm>
            <a:prstGeom prst="rect">
              <a:avLst/>
            </a:prstGeom>
          </p:spPr>
        </p:pic>
        <p:sp>
          <p:nvSpPr>
            <p:cNvPr id="7" name="מלבן 6"/>
            <p:cNvSpPr/>
            <p:nvPr/>
          </p:nvSpPr>
          <p:spPr>
            <a:xfrm rot="19537727">
              <a:off x="1683527" y="5546424"/>
              <a:ext cx="1936236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2390" y="4303470"/>
              <a:ext cx="756699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he-IL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20C6515B-C9BB-4899-8410-9C9D8C37F1A1}"/>
              </a:ext>
            </a:extLst>
          </p:cNvPr>
          <p:cNvSpPr/>
          <p:nvPr/>
        </p:nvSpPr>
        <p:spPr>
          <a:xfrm>
            <a:off x="2638686" y="3366143"/>
            <a:ext cx="3949538" cy="1724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מתחילים מייד אחרי חנוכה </a:t>
            </a:r>
          </a:p>
          <a:p>
            <a:pPr algn="ctr"/>
            <a:r>
              <a:rPr lang="he-IL" sz="2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ביום שישי ה-  22/12/23</a:t>
            </a:r>
          </a:p>
        </p:txBody>
      </p:sp>
    </p:spTree>
    <p:extLst>
      <p:ext uri="{BB962C8B-B14F-4D97-AF65-F5344CB8AC3E}">
        <p14:creationId xmlns:p14="http://schemas.microsoft.com/office/powerpoint/2010/main" val="6749838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מה בקורס ועם מי?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628800"/>
            <a:ext cx="713075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בונים דגמים מלגו  – עם לאה אדלר</a:t>
            </a:r>
          </a:p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ספרדית בכיף – עם מיכל ש</a:t>
            </a:r>
          </a:p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ילדים מסביב לעולם - עם דפנה</a:t>
            </a:r>
          </a:p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כיף להנות </a:t>
            </a:r>
            <a:r>
              <a:rPr lang="he-IL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ממנדלות</a:t>
            </a:r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עם מיכל כ</a:t>
            </a:r>
          </a:p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ידיים מתחפשות  -  עם </a:t>
            </a:r>
            <a:r>
              <a:rPr lang="he-IL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ורוניק</a:t>
            </a:r>
            <a:endParaRPr lang="he-I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משירי עוזי חיטמן – עם לימור</a:t>
            </a:r>
          </a:p>
          <a:p>
            <a:r>
              <a:rPr lang="he-I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חיות הפרא – עם איריס</a:t>
            </a:r>
          </a:p>
          <a:p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19619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275186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הקורס- 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בונים דגמים מלגו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43608" y="1586838"/>
            <a:ext cx="580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המורה המנחה: לאה אדלר</a:t>
            </a:r>
          </a:p>
        </p:txBody>
      </p:sp>
      <p:sp>
        <p:nvSpPr>
          <p:cNvPr id="2" name="מלבן 1"/>
          <p:cNvSpPr/>
          <p:nvPr/>
        </p:nvSpPr>
        <p:spPr>
          <a:xfrm>
            <a:off x="3657475" y="5733256"/>
            <a:ext cx="4964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000" b="1" dirty="0">
                <a:solidFill>
                  <a:schemeClr val="tx2"/>
                </a:solidFill>
              </a:rPr>
              <a:t>מקום הקורס:</a:t>
            </a:r>
            <a:r>
              <a:rPr lang="en-US" sz="2000" b="1" dirty="0">
                <a:solidFill>
                  <a:schemeClr val="tx2"/>
                </a:solidFill>
              </a:rPr>
              <a:t>  </a:t>
            </a:r>
            <a:r>
              <a:rPr lang="he-IL" sz="2000" b="1" dirty="0">
                <a:solidFill>
                  <a:schemeClr val="tx2"/>
                </a:solidFill>
              </a:rPr>
              <a:t>  חדר רובוטיקה או חדר טכנולוגי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6017"/>
          <a:stretch/>
        </p:blipFill>
        <p:spPr>
          <a:xfrm>
            <a:off x="827583" y="2266834"/>
            <a:ext cx="2625039" cy="126629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8"/>
          <a:stretch/>
        </p:blipFill>
        <p:spPr>
          <a:xfrm>
            <a:off x="3244598" y="3903275"/>
            <a:ext cx="1975474" cy="132592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2" y="3909190"/>
            <a:ext cx="2343980" cy="132001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8407" r="30266" b="9360"/>
          <a:stretch/>
        </p:blipFill>
        <p:spPr>
          <a:xfrm rot="5400000">
            <a:off x="3682094" y="2273070"/>
            <a:ext cx="1442312" cy="105758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353878" y="2128469"/>
            <a:ext cx="32685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מה החוג:</a:t>
            </a:r>
          </a:p>
          <a:p>
            <a:r>
              <a:rPr lang="he-IL" sz="4000" b="1" dirty="0">
                <a:solidFill>
                  <a:schemeClr val="tx2"/>
                </a:solidFill>
              </a:rPr>
              <a:t>בניית דגמים מלגו לפי נושאים.</a:t>
            </a:r>
          </a:p>
        </p:txBody>
      </p:sp>
    </p:spTree>
    <p:extLst>
      <p:ext uri="{BB962C8B-B14F-4D97-AF65-F5344CB8AC3E}">
        <p14:creationId xmlns:p14="http://schemas.microsoft.com/office/powerpoint/2010/main" val="334565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283667" y="367300"/>
            <a:ext cx="8534400" cy="16671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שם הקורס? 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09" y="465256"/>
            <a:ext cx="3883025" cy="14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83" y="1997298"/>
            <a:ext cx="4975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95936" y="2708920"/>
            <a:ext cx="4913432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 בקורס?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למידה חכמה באמצעות משחקים ושירים מיוחדים,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הנאה וכיף וגם ריקודים...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בקורס תגלו עד כמה פשוט</a:t>
            </a:r>
            <a:r>
              <a:rPr lang="en-US" sz="2800" b="1" dirty="0">
                <a:latin typeface="David" pitchFamily="34" charset="-79"/>
                <a:cs typeface="David" pitchFamily="34" charset="-79"/>
              </a:rPr>
              <a:t>-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ללמוד ספרדית בקלי קלות.</a:t>
            </a:r>
          </a:p>
          <a:p>
            <a:r>
              <a:rPr lang="he-IL" sz="2800" b="1" dirty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זה פשוט וקל- בוחרים במיכל!!!!</a:t>
            </a:r>
          </a:p>
          <a:p>
            <a:endParaRPr lang="he-IL" b="1" dirty="0"/>
          </a:p>
          <a:p>
            <a:r>
              <a:rPr lang="he-IL" b="1" dirty="0"/>
              <a:t>מקום :  נעדכן בהמשך</a:t>
            </a:r>
          </a:p>
          <a:p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85" y="3726769"/>
            <a:ext cx="12493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rc_mi" descr="תוצאת תמונה עבור ספרדית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 r="43500"/>
          <a:stretch/>
        </p:blipFill>
        <p:spPr bwMode="auto">
          <a:xfrm>
            <a:off x="310555" y="3936798"/>
            <a:ext cx="3397349" cy="24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6309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he-IL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שם הקורס</a:t>
            </a:r>
            <a:r>
              <a:rPr lang="he-IL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he-IL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"ילדים סביב העולם</a:t>
            </a:r>
            <a:r>
              <a:rPr lang="he-IL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קשת מלאה 6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קשת מלאה 9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873690"/>
            <a:ext cx="8153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במהלך הקורס נערוך הכרות עם ילדים ממדינות רבות בעולם.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אלה קרי מלפלנד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err="1"/>
              <a:t>נוריקו</a:t>
            </a:r>
            <a:r>
              <a:rPr lang="he-IL" sz="2400" dirty="0"/>
              <a:t> סאן מיפן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err="1"/>
              <a:t>סיאה</a:t>
            </a:r>
            <a:r>
              <a:rPr lang="he-IL" sz="2400" dirty="0"/>
              <a:t> מאפריקה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err="1"/>
              <a:t>דירק</a:t>
            </a:r>
            <a:r>
              <a:rPr lang="he-IL" sz="2400" dirty="0"/>
              <a:t> מהולנד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נוי מתאילנד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נכיר ילדים מאוסטרליה , מאיטליה , מצרפת , בריטניה וסין.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נכיר את אורח החיים שלהם,</a:t>
            </a:r>
          </a:p>
          <a:p>
            <a:r>
              <a:rPr lang="he-IL" sz="2400" dirty="0"/>
              <a:t>    את השפה והמדינה.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0785"/>
            <a:ext cx="1526659" cy="188288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519809"/>
            <a:ext cx="1645416" cy="202934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9809"/>
            <a:ext cx="1611879" cy="20293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7624" y="1318310"/>
            <a:ext cx="5976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שם המורה: </a:t>
            </a:r>
            <a:r>
              <a:rPr lang="he-IL" sz="3600" b="1" dirty="0">
                <a:solidFill>
                  <a:srgbClr val="1F497D"/>
                </a:solidFill>
              </a:rPr>
              <a:t>דפנה </a:t>
            </a:r>
            <a:r>
              <a:rPr lang="he-IL" sz="3600" b="1" dirty="0" err="1">
                <a:solidFill>
                  <a:srgbClr val="1F497D"/>
                </a:solidFill>
              </a:rPr>
              <a:t>פרוימוביץ</a:t>
            </a:r>
            <a:endParaRPr lang="he-IL" sz="3600" b="1" dirty="0">
              <a:solidFill>
                <a:srgbClr val="1F497D"/>
              </a:solidFill>
            </a:endParaRPr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5241423" y="6202461"/>
            <a:ext cx="34901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solidFill>
                  <a:srgbClr val="FF0000"/>
                </a:solidFill>
              </a:rPr>
              <a:t>מקום</a:t>
            </a:r>
            <a:r>
              <a:rPr lang="he-IL" altLang="he-IL" sz="2000" b="1">
                <a:solidFill>
                  <a:srgbClr val="FF0000"/>
                </a:solidFill>
              </a:rPr>
              <a:t>: ספריה</a:t>
            </a:r>
            <a:endParaRPr lang="en-US" altLang="he-IL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534584"/>
            <a:ext cx="587697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"לא יוצאים מהמטוס רוצים עוד להסתובב בעולם</a:t>
            </a:r>
            <a:r>
              <a:rPr lang="he-IL" dirty="0"/>
              <a:t>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1500" y="5543494"/>
            <a:ext cx="41529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"אפשר להמשיך בקורס גם במחצית הבאה?"</a:t>
            </a:r>
          </a:p>
        </p:txBody>
      </p:sp>
    </p:spTree>
    <p:extLst>
      <p:ext uri="{BB962C8B-B14F-4D97-AF65-F5344CB8AC3E}">
        <p14:creationId xmlns:p14="http://schemas.microsoft.com/office/powerpoint/2010/main" val="41234326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כיף ליהנות </a:t>
            </a:r>
            <a:r>
              <a:rPr lang="he-IL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ממנדלות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33" y="1559642"/>
            <a:ext cx="6270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7030A0"/>
                </a:solidFill>
              </a:rPr>
              <a:t>מורה מנחה:   מיכל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4469" y="2031239"/>
            <a:ext cx="418680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" b="1" dirty="0">
                <a:solidFill>
                  <a:srgbClr val="002060"/>
                </a:solidFill>
              </a:rPr>
              <a:t>מה בקורס? 	</a:t>
            </a:r>
          </a:p>
          <a:p>
            <a:pPr lvl="0"/>
            <a:endParaRPr lang="he-IL" sz="2000" b="1" dirty="0">
              <a:solidFill>
                <a:srgbClr val="002060"/>
              </a:solidFill>
            </a:endParaRPr>
          </a:p>
          <a:p>
            <a:pPr lvl="0"/>
            <a:r>
              <a:rPr lang="he-IL" sz="2000" b="1" dirty="0">
                <a:solidFill>
                  <a:srgbClr val="002060"/>
                </a:solidFill>
              </a:rPr>
              <a:t>לקורס מנדלות כל מה שאתם צריכים כדי להגיע וליהנות זה	 </a:t>
            </a:r>
            <a:endParaRPr lang="en-US" sz="2000" b="1" dirty="0">
              <a:solidFill>
                <a:srgbClr val="002060"/>
              </a:solidFill>
            </a:endParaRPr>
          </a:p>
          <a:p>
            <a:pPr lvl="0"/>
            <a:r>
              <a:rPr lang="he-IL" sz="2000" b="1" dirty="0">
                <a:solidFill>
                  <a:srgbClr val="002060"/>
                </a:solidFill>
              </a:rPr>
              <a:t>דמיון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he-IL" sz="2000" b="1" dirty="0">
                <a:solidFill>
                  <a:srgbClr val="002060"/>
                </a:solidFill>
              </a:rPr>
              <a:t>וחשיבה יצירתית . </a:t>
            </a:r>
          </a:p>
          <a:p>
            <a:pPr lvl="0"/>
            <a:r>
              <a:rPr lang="he-IL" sz="2000" b="1" dirty="0">
                <a:solidFill>
                  <a:srgbClr val="002060"/>
                </a:solidFill>
              </a:rPr>
              <a:t>"מנדלה" היא ציור מעגלי שמורכב מכמה נקודות עיקריות שחוזרות </a:t>
            </a:r>
            <a:endParaRPr lang="en-US" sz="2000" b="1" dirty="0">
              <a:solidFill>
                <a:srgbClr val="002060"/>
              </a:solidFill>
            </a:endParaRPr>
          </a:p>
          <a:p>
            <a:pPr lvl="0"/>
            <a:r>
              <a:rPr lang="he-IL" sz="2000" b="1" dirty="0">
                <a:solidFill>
                  <a:srgbClr val="002060"/>
                </a:solidFill>
              </a:rPr>
              <a:t>על עצמן. </a:t>
            </a:r>
          </a:p>
          <a:p>
            <a:pPr lvl="0"/>
            <a:r>
              <a:rPr lang="he-IL" sz="2000" b="1" dirty="0">
                <a:solidFill>
                  <a:srgbClr val="002060"/>
                </a:solidFill>
              </a:rPr>
              <a:t>בקורס אנו ניצור מנדלות בעזרת חומרים שונים: כמו עלים מהטבע, </a:t>
            </a:r>
            <a:endParaRPr lang="en-US" sz="2000" b="1" dirty="0">
              <a:solidFill>
                <a:srgbClr val="002060"/>
              </a:solidFill>
            </a:endParaRPr>
          </a:p>
          <a:p>
            <a:pPr lvl="0"/>
            <a:r>
              <a:rPr lang="he-IL" sz="2000" b="1" dirty="0">
                <a:solidFill>
                  <a:srgbClr val="002060"/>
                </a:solidFill>
              </a:rPr>
              <a:t>קרעי נייר, אבני פסיפס ועוד....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72816"/>
            <a:ext cx="2066723" cy="1853345"/>
          </a:xfrm>
          <a:prstGeom prst="rect">
            <a:avLst/>
          </a:prstGeom>
        </p:spPr>
      </p:pic>
      <p:pic>
        <p:nvPicPr>
          <p:cNvPr id="17" name="תמונה 16" descr="מדבקה מנדלה צבעוניות – מדבקות לרכב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70177"/>
            <a:ext cx="2088232" cy="231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תמונה 17" descr="http://paintpages.co.il/wp-content/uploads/%D7%93%D7%A3-%D7%A6%D7%91%D7%99%D7%A2%D7%94-%D7%9E%D7%A0%D7%93%D7%9C%D7%94-%D7%A2%D7%9C%D7%99%D7%9D-%D7%94%D7%A4%D7%95%D7%9B%D7%99%D7%9D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9964" y="3207998"/>
            <a:ext cx="2128839" cy="268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/>
          <p:nvPr/>
        </p:nvSpPr>
        <p:spPr>
          <a:xfrm>
            <a:off x="6243274" y="5705216"/>
            <a:ext cx="213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מיקום:	  בית שקד </a:t>
            </a:r>
          </a:p>
        </p:txBody>
      </p:sp>
      <p:sp>
        <p:nvSpPr>
          <p:cNvPr id="19" name="מלבן 18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20" name="מלבן 19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21" name="מלבן 20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22" name="מלבן 2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23" name="מלבן 2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4190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5. 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ידיים מתחפשות 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69289" y="1343964"/>
            <a:ext cx="580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המורה המנחה: </a:t>
            </a:r>
            <a:r>
              <a:rPr lang="he-IL" sz="2800" b="1" dirty="0" err="1">
                <a:solidFill>
                  <a:schemeClr val="tx2"/>
                </a:solidFill>
              </a:rPr>
              <a:t>ורוניק</a:t>
            </a:r>
            <a:endParaRPr lang="he-IL" sz="2800" b="1" dirty="0">
              <a:solidFill>
                <a:schemeClr val="tx2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813898" y="6173788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000" b="1" dirty="0">
                <a:solidFill>
                  <a:schemeClr val="tx2"/>
                </a:solidFill>
              </a:rPr>
              <a:t>מקום הקורס:</a:t>
            </a:r>
            <a:r>
              <a:rPr lang="en-US" sz="2000" b="1" dirty="0">
                <a:solidFill>
                  <a:schemeClr val="tx2"/>
                </a:solidFill>
              </a:rPr>
              <a:t>   </a:t>
            </a:r>
            <a:r>
              <a:rPr lang="he-IL" sz="2000" b="1" dirty="0">
                <a:solidFill>
                  <a:schemeClr val="tx2"/>
                </a:solidFill>
              </a:rPr>
              <a:t>חדר אמנות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1628800"/>
            <a:ext cx="27052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EE2123F-831B-48B7-98AD-39D7A3B2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0" y="1842011"/>
            <a:ext cx="7765049" cy="43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481</Words>
  <Application>Microsoft Office PowerPoint</Application>
  <PresentationFormat>‫הצגה על המסך (4:3)</PresentationFormat>
  <Paragraphs>100</Paragraphs>
  <Slides>13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BN Bilbo</vt:lpstr>
      <vt:lpstr>Calibri</vt:lpstr>
      <vt:lpstr>David</vt:lpstr>
      <vt:lpstr>Wingdings</vt:lpstr>
      <vt:lpstr>1_ערכת נושא Office</vt:lpstr>
      <vt:lpstr>מצגת של PowerPoint‏</vt:lpstr>
      <vt:lpstr>מצגת של PowerPoint‏</vt:lpstr>
      <vt:lpstr>מתי 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לתשומת ה-                           את טופס הבחירה  יש להחזיר  עד יום ראשון הקרוב ולא יאוחר מיום שני 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81</cp:revision>
  <dcterms:created xsi:type="dcterms:W3CDTF">2015-09-08T08:31:07Z</dcterms:created>
  <dcterms:modified xsi:type="dcterms:W3CDTF">2023-11-23T13:08:14Z</dcterms:modified>
</cp:coreProperties>
</file>