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59" r:id="rId4"/>
    <p:sldId id="270" r:id="rId5"/>
    <p:sldId id="280" r:id="rId6"/>
    <p:sldId id="277" r:id="rId7"/>
    <p:sldId id="262" r:id="rId8"/>
    <p:sldId id="264" r:id="rId9"/>
    <p:sldId id="257" r:id="rId10"/>
    <p:sldId id="281" r:id="rId11"/>
    <p:sldId id="275" r:id="rId12"/>
    <p:sldId id="27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1FC26C4-20FC-4707-86F8-0147F78E1DBA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610FBC-B06B-4847-9C1F-9A7D9F4C5E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276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8206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524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87825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0230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14887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4054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>
          <a:xfrm rot="16200000">
            <a:off x="4457700" y="-4229100"/>
            <a:ext cx="228600" cy="868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 rot="16200000">
            <a:off x="4457700" y="2400300"/>
            <a:ext cx="228600" cy="868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F8B9F14-16AB-4BA1-97EB-BB6A1B128040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C111EF-947D-4165-8F69-ED61DF3C7AB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184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C6AC707-9DC1-4701-8BDD-51D85CAA6FA7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A03CF5-60BC-4C8D-8893-AF6BF59AE11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879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34375ED-604E-41AD-8847-2FEF2DB48A02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7115B7-5389-4830-81B7-FC3BEBE705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876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>
          <a:xfrm rot="16200000">
            <a:off x="4457700" y="-4229100"/>
            <a:ext cx="228600" cy="86868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 rot="16200000">
            <a:off x="4457700" y="2400300"/>
            <a:ext cx="228600" cy="86868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89DEA94-5293-4C7E-A920-0CEE0E6575A4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6999AE-8ACF-411F-908F-EC12B982E85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2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EF163D7-1D9F-47F8-8024-05D542F9A955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9C2FB9-4CEE-4098-871B-51588C4DAC3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5179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CD58C49-99D8-42C2-9005-B58D685D390F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2DF4EA-57D5-45B6-A32E-44CC41F5B27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95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00422488-591E-46B5-BA07-EE1E0BA96597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5D4ECB-DC14-4AAB-B7EC-33CD2C542B4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46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44149AB-FD53-4964-A28E-8C941DD8661C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3F5A9B-8133-4618-BAB9-7C02BE588A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16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86E7C93-64B2-4B4F-AE73-C32C8A05919C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008CF3-E9C6-4FA2-ACD1-F142B1C1A36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1281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AC182D2-07F5-4F63-A6A4-E39BBF1C15F7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97C606-E1BC-4CB1-A699-813FF44F782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7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BB257D29-BB9C-403A-B508-E4F7AA145C6A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5C21C5-6022-4E17-8A8D-9183D9C7870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964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A004F-D9E6-4005-A281-4FAA03120952}" type="datetimeFigureOut">
              <a:rPr lang="en-US"/>
              <a:pPr>
                <a:defRPr/>
              </a:pPr>
              <a:t>11/23/2023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F167B5-0072-43CB-B94B-5DBE29FED2F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8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34845" y="1232217"/>
            <a:ext cx="5274310" cy="43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2742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6248705" y="6261239"/>
            <a:ext cx="192369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he-IL" sz="1200" dirty="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</a:t>
            </a: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חי- בר "היובל"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43608" y="1586838"/>
            <a:ext cx="580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שם המורה המנחה: גלית יפת</a:t>
            </a:r>
          </a:p>
        </p:txBody>
      </p:sp>
      <p:pic>
        <p:nvPicPr>
          <p:cNvPr id="17" name="Picture 2" descr="log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6900"/>
            <a:ext cx="4258816" cy="84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96552" y="4715328"/>
            <a:ext cx="612068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N Anna" pitchFamily="2" charset="-79"/>
                <a:cs typeface="BN Anna" pitchFamily="2" charset="-79"/>
              </a:rPr>
              <a:t>מדברי התלמידים: </a:t>
            </a:r>
          </a:p>
          <a:p>
            <a:r>
              <a:rPr lang="he-I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N Anna" pitchFamily="2" charset="-79"/>
                <a:cs typeface="BN Anna" pitchFamily="2" charset="-79"/>
              </a:rPr>
              <a:t>"אהבתי לצאת לחצר ולצפות בציפורים במשקפות".</a:t>
            </a:r>
          </a:p>
          <a:p>
            <a:r>
              <a:rPr lang="he-I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N Anna" pitchFamily="2" charset="-79"/>
                <a:cs typeface="BN Anna" pitchFamily="2" charset="-79"/>
              </a:rPr>
              <a:t>"אהבתי במיוחד את הכנת פשטידת </a:t>
            </a:r>
            <a:r>
              <a:rPr lang="he-IL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N Anna" pitchFamily="2" charset="-79"/>
                <a:cs typeface="BN Anna" pitchFamily="2" charset="-79"/>
              </a:rPr>
              <a:t>האיצטרובל</a:t>
            </a:r>
            <a:r>
              <a:rPr lang="he-I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N Anna" pitchFamily="2" charset="-79"/>
                <a:cs typeface="BN Anna" pitchFamily="2" charset="-79"/>
              </a:rPr>
              <a:t>"</a:t>
            </a:r>
          </a:p>
          <a:p>
            <a:r>
              <a:rPr lang="he-I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N Anna" pitchFamily="2" charset="-79"/>
                <a:cs typeface="BN Anna" pitchFamily="2" charset="-79"/>
              </a:rPr>
              <a:t>"אהבתי את המשחק לוטו ציפורים וחידון הציוצים"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2105" y="2523488"/>
            <a:ext cx="512146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tx2"/>
                </a:solidFill>
                <a:latin typeface="BN Anna" pitchFamily="2" charset="-79"/>
              </a:rPr>
              <a:t>בואו להכיר ולזהות את ציפורי הבר בשמות, במראה ובקולות. להתקין בתי קינון לציפורים  בחצר, לצפות במשקפות בציפורים, להכין פשטידת </a:t>
            </a:r>
            <a:r>
              <a:rPr lang="he-IL" sz="2000" b="1" dirty="0" err="1">
                <a:solidFill>
                  <a:schemeClr val="tx2"/>
                </a:solidFill>
                <a:latin typeface="BN Anna" pitchFamily="2" charset="-79"/>
              </a:rPr>
              <a:t>איצטרובלים</a:t>
            </a:r>
            <a:r>
              <a:rPr lang="he-IL" sz="2000" b="1" dirty="0">
                <a:solidFill>
                  <a:schemeClr val="tx2"/>
                </a:solidFill>
                <a:latin typeface="BN Anna" pitchFamily="2" charset="-79"/>
              </a:rPr>
              <a:t> ועוד</a:t>
            </a:r>
          </a:p>
        </p:txBody>
      </p:sp>
      <p:pic>
        <p:nvPicPr>
          <p:cNvPr id="4" name="Picture 3" descr="D:\Document\הורדות\20161111_113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3" y="2204864"/>
            <a:ext cx="3629808" cy="20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ocument\הורדות\20161111_113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34" y="1490506"/>
            <a:ext cx="1818686" cy="10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1892" y="6161878"/>
            <a:ext cx="2350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</a:rPr>
              <a:t>   בכיתה האקולוגית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32" y="4183398"/>
            <a:ext cx="2966793" cy="19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11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he-IL" sz="1200" dirty="0">
              <a:solidFill>
                <a:srgbClr val="898989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2938C483-7D1F-473D-AA75-D25D6426FE5F}"/>
              </a:ext>
            </a:extLst>
          </p:cNvPr>
          <p:cNvSpPr/>
          <p:nvPr/>
        </p:nvSpPr>
        <p:spPr>
          <a:xfrm>
            <a:off x="424656" y="127008"/>
            <a:ext cx="8458199" cy="659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</a:rPr>
              <a:t>טופס בחירה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הורים יקרים אנא סייעו לילדכם בבחירת הקורסים  – מלאו טופס זה גזרו אותו והחזירו אותו למחנכת הכיתה.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שם התלמיד/ה: _________________________        כיתה : ______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כתוב/י שלוש אפשרויות שונות לקורסי בחירה בהם היית רוצה להשתתף </a:t>
            </a: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</a:rPr>
              <a:t>נמק/י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 את בחירתך: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ראשונה: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שנייה: _________________________________________________________________________________________________________________________________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שלישית: __________________________________________________________________________________________________________________________________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חתימת התלמיד: __________                   חתימת ההורים: 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3679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64896" cy="4167336"/>
          </a:xfrm>
        </p:spPr>
        <p:txBody>
          <a:bodyPr/>
          <a:lstStyle/>
          <a:p>
            <a:r>
              <a:rPr lang="he-IL" sz="5400" b="1" dirty="0"/>
              <a:t>לתשומת ה-                           את טופס הבחירה </a:t>
            </a:r>
            <a:br>
              <a:rPr lang="he-IL" sz="5400" b="1" dirty="0"/>
            </a:br>
            <a:r>
              <a:rPr lang="he-IL" sz="5400" b="1" dirty="0"/>
              <a:t>יש להחזיר </a:t>
            </a:r>
            <a:br>
              <a:rPr lang="he-IL" sz="5400" b="1" dirty="0"/>
            </a:br>
            <a:r>
              <a:rPr lang="he-IL" sz="5400" b="1" dirty="0"/>
              <a:t>עד יום ראשון הקרוב</a:t>
            </a:r>
            <a:br>
              <a:rPr lang="he-IL" sz="5400" b="1" dirty="0"/>
            </a:br>
            <a:r>
              <a:rPr lang="he-IL" sz="5400" b="1" dirty="0"/>
              <a:t>ולא יאוחר מיום שני </a:t>
            </a:r>
            <a:r>
              <a:rPr lang="he-IL" sz="5400" b="1" dirty="0">
                <a:sym typeface="Wingdings" panose="05000000000000000000" pitchFamily="2" charset="2"/>
              </a:rPr>
              <a:t></a:t>
            </a:r>
            <a:r>
              <a:rPr lang="he-IL" sz="5400" b="1" dirty="0"/>
              <a:t> </a:t>
            </a:r>
            <a:br>
              <a:rPr lang="he-IL" sz="5400" b="1" dirty="0"/>
            </a:br>
            <a:r>
              <a:rPr lang="he-IL" sz="5400" b="1" dirty="0"/>
              <a:t>  </a:t>
            </a:r>
          </a:p>
        </p:txBody>
      </p:sp>
      <p:sp>
        <p:nvSpPr>
          <p:cNvPr id="5" name="לב 4"/>
          <p:cNvSpPr/>
          <p:nvPr/>
        </p:nvSpPr>
        <p:spPr>
          <a:xfrm>
            <a:off x="1835696" y="332656"/>
            <a:ext cx="1008112" cy="832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7039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49" y="330200"/>
            <a:ext cx="1020632" cy="93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573" y="585788"/>
            <a:ext cx="825188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בי"ס  "היובל" מציג: </a:t>
            </a:r>
          </a:p>
          <a:p>
            <a:pPr algn="ctr"/>
            <a:r>
              <a:rPr lang="he-IL" sz="48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קורסי הבחירה לשנה"ל תשפ"ד לכיתות א-ב</a:t>
            </a:r>
          </a:p>
          <a:p>
            <a:pPr algn="ctr"/>
            <a:r>
              <a:rPr lang="he-IL" sz="48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יוצאים לדרך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5480"/>
            <a:ext cx="8534400" cy="197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7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מתי ?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7025" y="1772816"/>
            <a:ext cx="84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e-IL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628800"/>
            <a:ext cx="756699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e-IL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ב"שישי אקדמי" </a:t>
            </a:r>
          </a:p>
          <a:p>
            <a:pPr algn="ctr"/>
            <a:r>
              <a:rPr lang="he-IL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בשעה השלישית</a:t>
            </a:r>
          </a:p>
          <a:p>
            <a:pPr algn="ctr"/>
            <a:r>
              <a:rPr lang="he-IL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מייד</a:t>
            </a:r>
            <a:r>
              <a:rPr lang="he-IL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אחרי ההפסקה הגדולה</a:t>
            </a:r>
            <a:endParaRPr lang="he-IL" sz="4400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808374" y="4010349"/>
            <a:ext cx="7726026" cy="2112139"/>
            <a:chOff x="808374" y="4010349"/>
            <a:chExt cx="7726026" cy="2112139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668627">
              <a:off x="808374" y="4010349"/>
              <a:ext cx="1965281" cy="2088111"/>
            </a:xfrm>
            <a:prstGeom prst="rect">
              <a:avLst/>
            </a:prstGeom>
          </p:spPr>
        </p:pic>
        <p:sp>
          <p:nvSpPr>
            <p:cNvPr id="6" name="מלבן 5"/>
            <p:cNvSpPr/>
            <p:nvPr/>
          </p:nvSpPr>
          <p:spPr>
            <a:xfrm rot="19537727">
              <a:off x="1683527" y="5546424"/>
              <a:ext cx="1936236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7408" y="4288383"/>
              <a:ext cx="756699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he-IL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99C3A97-8C8B-4BC1-85B0-4039B54717C4}"/>
              </a:ext>
            </a:extLst>
          </p:cNvPr>
          <p:cNvSpPr txBox="1"/>
          <p:nvPr/>
        </p:nvSpPr>
        <p:spPr>
          <a:xfrm>
            <a:off x="2590664" y="3973765"/>
            <a:ext cx="432048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תחילת קורסי הבחירה </a:t>
            </a:r>
          </a:p>
          <a:p>
            <a:pPr algn="ctr"/>
            <a:r>
              <a:rPr lang="he-IL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מייד אחרי חנוכה </a:t>
            </a:r>
          </a:p>
          <a:p>
            <a:pPr algn="ctr"/>
            <a:r>
              <a:rPr lang="he-IL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ביום שישי בתאריך 22/12/23</a:t>
            </a:r>
          </a:p>
        </p:txBody>
      </p:sp>
    </p:spTree>
    <p:extLst>
      <p:ext uri="{BB962C8B-B14F-4D97-AF65-F5344CB8AC3E}">
        <p14:creationId xmlns:p14="http://schemas.microsoft.com/office/powerpoint/2010/main" val="9219619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מה בקורס ועם מי?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7025" y="1772816"/>
            <a:ext cx="84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e-IL" sz="28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632" y="1627275"/>
            <a:ext cx="8216965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הטקסט לובש צורה- אמנות בעקבות שירי ילדים - עם </a:t>
            </a:r>
            <a:r>
              <a:rPr lang="he-IL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רמית</a:t>
            </a:r>
            <a:endParaRPr lang="he-IL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מציירים חיות – עם </a:t>
            </a:r>
            <a:r>
              <a:rPr lang="he-IL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ורוניק</a:t>
            </a:r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*</a:t>
            </a:r>
          </a:p>
          <a:p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אנגלית בכיף – עם מיכל שמעני *</a:t>
            </a:r>
          </a:p>
          <a:p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ספרים ומאכלים - עם דפנה </a:t>
            </a:r>
          </a:p>
          <a:p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</a:t>
            </a:r>
            <a:r>
              <a:rPr lang="he-IL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גלילונה</a:t>
            </a:r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עם דבי כהן</a:t>
            </a:r>
          </a:p>
          <a:p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חי-בר </a:t>
            </a:r>
            <a:r>
              <a:rPr lang="he-IL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בהיובל</a:t>
            </a:r>
            <a:r>
              <a:rPr lang="he-I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עם גלית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55662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FBD6CA-F9BD-46B2-9EE4-258A05C8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F262DA3-1D60-4677-92BF-FD5F59181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7A6AC15-0890-4DB0-B6B0-D3A8A7900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632"/>
            <a:ext cx="9134146" cy="6634106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56702939-6078-43E1-8445-5E9AD894C089}"/>
              </a:ext>
            </a:extLst>
          </p:cNvPr>
          <p:cNvSpPr/>
          <p:nvPr/>
        </p:nvSpPr>
        <p:spPr>
          <a:xfrm>
            <a:off x="7884368" y="476672"/>
            <a:ext cx="648072" cy="498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83888132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263670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שם הקורס</a:t>
            </a: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מציירים חיות 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074848" y="6085001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2000" b="1" dirty="0">
                <a:solidFill>
                  <a:schemeClr val="tx2"/>
                </a:solidFill>
              </a:rPr>
              <a:t>מקום הקורס: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52EEF72-E4B7-4DF3-99C1-DB07CC8F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87500"/>
            <a:ext cx="8211251" cy="461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59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202518" y="319088"/>
            <a:ext cx="8534400" cy="114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שם הקורס:</a:t>
            </a:r>
            <a:endParaRPr lang="he-IL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6213" y="5517232"/>
            <a:ext cx="33863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400" b="1" dirty="0">
              <a:solidFill>
                <a:srgbClr val="FF0000"/>
              </a:solidFill>
            </a:endParaRPr>
          </a:p>
          <a:p>
            <a:r>
              <a:rPr lang="he-IL" sz="2400" b="1" dirty="0">
                <a:solidFill>
                  <a:srgbClr val="FF0000"/>
                </a:solidFill>
              </a:rPr>
              <a:t>מקום : כיתה ב'2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044" y="1918573"/>
            <a:ext cx="7741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בקורס: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0" y="433387"/>
            <a:ext cx="4631143" cy="9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01" y="1433919"/>
            <a:ext cx="4975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4140308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b="1" dirty="0"/>
          </a:p>
          <a:p>
            <a:endParaRPr lang="he-I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8" y="2014557"/>
            <a:ext cx="3713163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2531202" y="2539697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latin typeface="David" pitchFamily="34" charset="-79"/>
                <a:cs typeface="David" pitchFamily="34" charset="-79"/>
              </a:rPr>
              <a:t>לומדים אנגלית בחכמה, בהנאה</a:t>
            </a:r>
          </a:p>
          <a:p>
            <a:r>
              <a:rPr lang="he-IL" sz="3200" b="1" dirty="0">
                <a:latin typeface="David" pitchFamily="34" charset="-79"/>
                <a:cs typeface="David" pitchFamily="34" charset="-79"/>
              </a:rPr>
              <a:t>ובכיף באמצעות משחקים ,שירים מיוחדים וגם ריקודים...</a:t>
            </a:r>
          </a:p>
          <a:p>
            <a:r>
              <a:rPr lang="he-IL" sz="3200" b="1" dirty="0">
                <a:latin typeface="David" pitchFamily="34" charset="-79"/>
                <a:cs typeface="David" pitchFamily="34" charset="-79"/>
              </a:rPr>
              <a:t>בקורס תגלו עד כמה פשוט-</a:t>
            </a:r>
          </a:p>
          <a:p>
            <a:r>
              <a:rPr lang="he-IL" sz="3200" b="1" dirty="0">
                <a:latin typeface="David" pitchFamily="34" charset="-79"/>
                <a:cs typeface="David" pitchFamily="34" charset="-79"/>
              </a:rPr>
              <a:t>ללמוד אנגלית בקלי קלות.</a:t>
            </a:r>
          </a:p>
          <a:p>
            <a:r>
              <a:rPr lang="he-IL" sz="3200" b="1" dirty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זה פשוט וקל- בוחרים במיכל!!!!</a:t>
            </a:r>
          </a:p>
        </p:txBody>
      </p:sp>
    </p:spTree>
    <p:extLst>
      <p:ext uri="{BB962C8B-B14F-4D97-AF65-F5344CB8AC3E}">
        <p14:creationId xmlns:p14="http://schemas.microsoft.com/office/powerpoint/2010/main" val="401701582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4. </a:t>
            </a:r>
            <a:r>
              <a:rPr lang="he-IL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שם הקורס: </a:t>
            </a:r>
            <a:r>
              <a:rPr lang="he-IL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ספרים ומאכלים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קשת מלאה 6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קשת מלאה 9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3454" y="1621092"/>
            <a:ext cx="59766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</a:rPr>
              <a:t>שם המורה: </a:t>
            </a:r>
            <a:r>
              <a:rPr lang="he-IL" sz="3600" b="1" dirty="0">
                <a:solidFill>
                  <a:srgbClr val="1F497D"/>
                </a:solidFill>
              </a:rPr>
              <a:t>דפנה </a:t>
            </a:r>
            <a:r>
              <a:rPr lang="he-IL" sz="3600" b="1" dirty="0" err="1">
                <a:solidFill>
                  <a:srgbClr val="1F497D"/>
                </a:solidFill>
              </a:rPr>
              <a:t>פרוימוביץ</a:t>
            </a:r>
            <a:endParaRPr lang="he-IL" sz="3600" b="1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276872"/>
            <a:ext cx="7848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במהלך הקורס נערוך הכרות טעימה עם ספרים העוסקים במאכלים. </a:t>
            </a:r>
          </a:p>
          <a:p>
            <a:r>
              <a:rPr lang="he-IL" sz="2400" dirty="0"/>
              <a:t>אנו נקרא את הספרים בטעם של מרק דלעת , קציפת תותים, הר של קצפת, כדורי שוקולד, כדורי פלאפל.</a:t>
            </a:r>
          </a:p>
          <a:p>
            <a:r>
              <a:rPr lang="he-IL" sz="2400" dirty="0" err="1"/>
              <a:t>יאמי</a:t>
            </a:r>
            <a:r>
              <a:rPr lang="he-IL" sz="2400" dirty="0"/>
              <a:t>..........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7729"/>
          <a:stretch/>
        </p:blipFill>
        <p:spPr>
          <a:xfrm>
            <a:off x="642181" y="3501007"/>
            <a:ext cx="2243585" cy="287881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4656"/>
            <a:ext cx="1944216" cy="191840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39664"/>
            <a:ext cx="1440160" cy="1440160"/>
          </a:xfrm>
          <a:prstGeom prst="rect">
            <a:avLst/>
          </a:prstGeom>
        </p:spPr>
      </p:pic>
      <p:sp>
        <p:nvSpPr>
          <p:cNvPr id="1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5241423" y="6202461"/>
            <a:ext cx="34901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solidFill>
                  <a:srgbClr val="FF0000"/>
                </a:solidFill>
              </a:rPr>
              <a:t>מקום</a:t>
            </a:r>
            <a:r>
              <a:rPr lang="he-IL" altLang="he-IL" sz="2000" b="1">
                <a:solidFill>
                  <a:srgbClr val="FF0000"/>
                </a:solidFill>
              </a:rPr>
              <a:t>: ספריה</a:t>
            </a:r>
            <a:endParaRPr lang="en-US" altLang="he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4112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415071" y="332755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שם </a:t>
            </a:r>
            <a:r>
              <a:rPr lang="he-I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הקורס</a:t>
            </a:r>
            <a:r>
              <a:rPr lang="he-IL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:גלילונה</a:t>
            </a:r>
            <a:endParaRPr lang="he-IL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182133" y="1508274"/>
            <a:ext cx="6900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המורה המנחה:   </a:t>
            </a:r>
            <a:r>
              <a:rPr lang="he-IL" sz="2800" b="1" dirty="0">
                <a:solidFill>
                  <a:schemeClr val="tx2"/>
                </a:solidFill>
              </a:rPr>
              <a:t>דבי             </a:t>
            </a:r>
            <a:r>
              <a:rPr lang="he-IL" sz="2800" b="1" dirty="0">
                <a:solidFill>
                  <a:srgbClr val="FF0000"/>
                </a:solidFill>
              </a:rPr>
              <a:t>איפה? </a:t>
            </a:r>
            <a:r>
              <a:rPr lang="he-IL" sz="2800" b="1" dirty="0">
                <a:solidFill>
                  <a:schemeClr val="tx2"/>
                </a:solidFill>
              </a:rPr>
              <a:t>בבית זית</a:t>
            </a:r>
          </a:p>
        </p:txBody>
      </p:sp>
      <p:sp>
        <p:nvSpPr>
          <p:cNvPr id="2" name="מלבן 1"/>
          <p:cNvSpPr/>
          <p:nvPr/>
        </p:nvSpPr>
        <p:spPr>
          <a:xfrm>
            <a:off x="7022179" y="5733256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2000" b="1">
                <a:solidFill>
                  <a:schemeClr val="tx2"/>
                </a:solidFill>
              </a:rPr>
              <a:t>מקום הקורס:</a:t>
            </a:r>
            <a:r>
              <a:rPr lang="en-US" sz="2000" b="1">
                <a:solidFill>
                  <a:schemeClr val="tx2"/>
                </a:solidFill>
              </a:rPr>
              <a:t> </a:t>
            </a:r>
            <a:endParaRPr lang="he-IL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4951" y="2092207"/>
            <a:ext cx="3175923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highlight>
                  <a:srgbClr val="00FFFF"/>
                </a:highlight>
              </a:rPr>
              <a:t>מה בקורס?</a:t>
            </a:r>
          </a:p>
          <a:p>
            <a:pPr algn="ctr"/>
            <a:r>
              <a:rPr lang="he-IL" b="1" dirty="0"/>
              <a:t>לקורס </a:t>
            </a:r>
            <a:r>
              <a:rPr lang="he-IL" b="1" dirty="0" err="1"/>
              <a:t>גלילונה</a:t>
            </a:r>
            <a:r>
              <a:rPr lang="he-IL" b="1" dirty="0"/>
              <a:t> כל מה שאנחנו צריכים זה הרבה גלילי נייר טואלט, מספריים וצבעים.</a:t>
            </a:r>
          </a:p>
          <a:p>
            <a:pPr algn="ctr"/>
            <a:r>
              <a:rPr lang="he-IL" b="1" dirty="0"/>
              <a:t>נגלה ביחד איך מכינים מהם בעלי חיים ועוד יצורים.</a:t>
            </a:r>
          </a:p>
          <a:p>
            <a:pPr algn="ctr"/>
            <a:r>
              <a:rPr lang="he-IL" b="1" dirty="0"/>
              <a:t>נקרא את השיר המתאים ליצירה וניצור בהנאה!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110058"/>
            <a:ext cx="424624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AA0BBF94-4A1D-48FC-9993-A5FBEEC0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88" y="4443363"/>
            <a:ext cx="1448130" cy="193083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80F6180D-A61B-4827-9F07-9737D9137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218932"/>
            <a:ext cx="1024054" cy="1365406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70D10D99-80CE-4A20-AA11-7A8A25F73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273814"/>
            <a:ext cx="989856" cy="131980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FB61DD6E-C218-47A9-A510-31351EE77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428" y="2236885"/>
            <a:ext cx="989857" cy="1319809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F7AB5994-FB4D-4D64-83ED-6D94CA83B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52" y="3933778"/>
            <a:ext cx="1345476" cy="179396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6A78E67-0339-48E0-A87A-BA56078F3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308" y="3271688"/>
            <a:ext cx="958324" cy="1277765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B8A31479-6AD8-4CE8-8E3F-3395B9C9C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8610" y="4180304"/>
            <a:ext cx="1182706" cy="1576941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69DD4DA7-BEF1-4E15-840B-217AADEBCE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4877924"/>
            <a:ext cx="1182706" cy="15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3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415</Words>
  <Application>Microsoft Office PowerPoint</Application>
  <PresentationFormat>‫הצגה על המסך (4:3)</PresentationFormat>
  <Paragraphs>81</Paragraphs>
  <Slides>12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Arial</vt:lpstr>
      <vt:lpstr>BN Anna</vt:lpstr>
      <vt:lpstr>Calibri</vt:lpstr>
      <vt:lpstr>David</vt:lpstr>
      <vt:lpstr>Wingdings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לתשומת ה-                           את טופס הבחירה  יש להחזיר  עד יום ראשון הקרוב ולא יאוחר מיום שני 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44</cp:revision>
  <dcterms:created xsi:type="dcterms:W3CDTF">2017-09-27T20:33:44Z</dcterms:created>
  <dcterms:modified xsi:type="dcterms:W3CDTF">2023-11-23T13:07:56Z</dcterms:modified>
</cp:coreProperties>
</file>